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65" r:id="rId3"/>
    <p:sldId id="266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4630400" cy="8229600"/>
  <p:notesSz cx="8229600" cy="14630400"/>
  <p:embeddedFontLst>
    <p:embeddedFont>
      <p:font typeface="Open Sans" panose="020B0606030504020204" pitchFamily="34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399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C939DE-E994-723F-9F5C-6626368A59DA}"/>
              </a:ext>
            </a:extLst>
          </p:cNvPr>
          <p:cNvSpPr txBox="1"/>
          <p:nvPr/>
        </p:nvSpPr>
        <p:spPr>
          <a:xfrm>
            <a:off x="647700" y="2945962"/>
            <a:ext cx="5791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Why MongoDB ?</a:t>
            </a:r>
          </a:p>
        </p:txBody>
      </p:sp>
      <p:pic>
        <p:nvPicPr>
          <p:cNvPr id="2052" name="Picture 4" descr="Man Jail Silhouette Stock Illustrations ...">
            <a:extLst>
              <a:ext uri="{FF2B5EF4-FFF2-40B4-BE49-F238E27FC236}">
                <a16:creationId xmlns:a16="http://schemas.microsoft.com/office/drawing/2014/main" id="{372B3B04-3FA4-25C1-5C3E-A4C1A9B61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0"/>
            <a:ext cx="7734300" cy="798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21EDB4-E705-F69B-B835-4F5D073CB186}"/>
              </a:ext>
            </a:extLst>
          </p:cNvPr>
          <p:cNvSpPr txBox="1"/>
          <p:nvPr/>
        </p:nvSpPr>
        <p:spPr>
          <a:xfrm>
            <a:off x="647700" y="5026311"/>
            <a:ext cx="4019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By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02BABF-5042-A693-B264-1DB92E78FD0D}"/>
              </a:ext>
            </a:extLst>
          </p:cNvPr>
          <p:cNvSpPr txBox="1"/>
          <p:nvPr/>
        </p:nvSpPr>
        <p:spPr>
          <a:xfrm>
            <a:off x="647700" y="5561052"/>
            <a:ext cx="4019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Md Joynal Abedin</a:t>
            </a:r>
          </a:p>
          <a:p>
            <a:r>
              <a:rPr lang="en-US" sz="2400" dirty="0"/>
              <a:t>Shakil Ahmed</a:t>
            </a:r>
          </a:p>
        </p:txBody>
      </p:sp>
    </p:spTree>
    <p:extLst>
      <p:ext uri="{BB962C8B-B14F-4D97-AF65-F5344CB8AC3E}">
        <p14:creationId xmlns:p14="http://schemas.microsoft.com/office/powerpoint/2010/main" val="1094413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94293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Future-Proof Development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28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NodeJS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67375" y="3703915"/>
            <a:ext cx="14739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937790" y="28020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React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21623" y="2752844"/>
            <a:ext cx="2366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5254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Microservices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45254" y="5479018"/>
            <a:ext cx="2377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for modern tech stacks, MongoDB integrates seamlessly with Node.js, React, and microservices, accelerating development.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B859E8-6992-DC3A-EEFE-BE533AB27F5C}"/>
              </a:ext>
            </a:extLst>
          </p:cNvPr>
          <p:cNvSpPr/>
          <p:nvPr/>
        </p:nvSpPr>
        <p:spPr>
          <a:xfrm>
            <a:off x="12668250" y="7658100"/>
            <a:ext cx="1962150" cy="571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544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Always On, Always Reliable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683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0477" y="3753326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668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Replica Sets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15873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data redundancy and availability.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6683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98576" y="3753326"/>
            <a:ext cx="2840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66831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Automatic Failover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51306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Maintain uptime with automatic failover.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08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06185" y="5805845"/>
            <a:ext cx="28551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0834"/>
            <a:ext cx="39431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Continuous Operation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12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Keep NearNook running, no matter what.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A39B5E-91BF-4648-CE95-3178D4712BD6}"/>
              </a:ext>
            </a:extLst>
          </p:cNvPr>
          <p:cNvSpPr txBox="1"/>
          <p:nvPr/>
        </p:nvSpPr>
        <p:spPr>
          <a:xfrm>
            <a:off x="5676900" y="3314700"/>
            <a:ext cx="38290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0863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oosing the Right Database for Your Java Application: Comparing ...">
            <a:extLst>
              <a:ext uri="{FF2B5EF4-FFF2-40B4-BE49-F238E27FC236}">
                <a16:creationId xmlns:a16="http://schemas.microsoft.com/office/drawing/2014/main" id="{AB04CE4D-B3DC-1250-0128-46763EBC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190500"/>
            <a:ext cx="14497050" cy="803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901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B3DB28-F325-A3E5-54F9-BB6E602B3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857250"/>
            <a:ext cx="14420850" cy="73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72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594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Why MongoDB is the Perfect Fit for NearNook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92440"/>
            <a:ext cx="7759660" cy="26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/>
              <a:t>Discover how MongoDB’s flexibility, scalability, and performance make it the ultimate database choice for NearNook’s innovative e-commerce platform. From geospatial magic to real-time analytics, here’s why MongoDB is the backbone of my success! 🚀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F6A40A-1548-558B-BAAB-16E44E3FADF2}"/>
              </a:ext>
            </a:extLst>
          </p:cNvPr>
          <p:cNvSpPr/>
          <p:nvPr/>
        </p:nvSpPr>
        <p:spPr>
          <a:xfrm>
            <a:off x="12668250" y="7658100"/>
            <a:ext cx="1962150" cy="571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20981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Flexible Schema: Adapt to Change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Dynamic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MongoDB’s document-based model effortlessly adapts to ever-changing product catalogs and user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No Headaches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Say goodbye to rigid tables and schema headaches! Enjoy the freedom to evolve user data structure.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33126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Agile Development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Iterate quickly and efficiently with a database that keeps pace with your development cycle.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D609C5-2160-F86E-5CEA-C66AB66A9A79}"/>
              </a:ext>
            </a:extLst>
          </p:cNvPr>
          <p:cNvSpPr/>
          <p:nvPr/>
        </p:nvSpPr>
        <p:spPr>
          <a:xfrm>
            <a:off x="12668250" y="7658100"/>
            <a:ext cx="1962150" cy="571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32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Scale Seamlessly: Handle Anything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7096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64750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Start with a few users and scale to millions.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870960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25904" y="4664750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Horizontal scaling ensures NearNook stays fast and reliable.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870960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8138" y="466475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 peak shopping sprees with ease and confidence.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01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Blazing-Fast Performance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797850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024664"/>
            <a:ext cx="32052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Product Searches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51508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Deliver lightning-fast product searches.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158734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385548"/>
            <a:ext cx="34219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Smooth Checkouts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87596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 smooth and efficient checkouts for customers.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519618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46433"/>
            <a:ext cx="33488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Real-Time Tracking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36851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real-time order tracking with optimized operations.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16E114-2950-FB94-C81B-E4250D5EF08B}"/>
              </a:ext>
            </a:extLst>
          </p:cNvPr>
          <p:cNvSpPr/>
          <p:nvPr/>
        </p:nvSpPr>
        <p:spPr>
          <a:xfrm>
            <a:off x="12668250" y="7658100"/>
            <a:ext cx="1962150" cy="571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02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Geospatial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</a:rPr>
              <a:t>Queries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7996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2430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Find Nearby Shops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09717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MongoDB’s built-in geospatial queries make location-based browsing effortless.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17996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2430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</a:rPr>
              <a:t>Find Shortest Path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2" y="4097179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/>
              <a:t>Include delivery charge calculation based on distance and estimated delivery time.</a:t>
            </a:r>
          </a:p>
        </p:txBody>
      </p:sp>
      <p:sp>
        <p:nvSpPr>
          <p:cNvPr id="10" name="Shape 7"/>
          <p:cNvSpPr/>
          <p:nvPr/>
        </p:nvSpPr>
        <p:spPr>
          <a:xfrm>
            <a:off x="722710" y="5710892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1028224" y="5881568"/>
            <a:ext cx="34605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</a:rPr>
              <a:t>Filter Product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3719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A1C1E"/>
                </a:solidFill>
                <a:effectLst/>
                <a:latin typeface="Google Sans Text"/>
              </a:rPr>
              <a:t>Display products available in a specific region.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005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Real-Time Insights: Smarter Decisions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291245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0617" y="3555563"/>
            <a:ext cx="14739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518059"/>
            <a:ext cx="25047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Improve Sales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4112300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155877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35968" y="4333042"/>
            <a:ext cx="2366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382691"/>
            <a:ext cx="28139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Track Inventory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4976932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20508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35373" y="5197673"/>
            <a:ext cx="2377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509272" y="5247323"/>
            <a:ext cx="37385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Empower Merchants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608361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Empower merchants with real-time sales analytics and inventory tracking using MongoDB’s powerful aggregation framework.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606335-8D9D-73C9-4D7D-0EA5528FBBBE}"/>
              </a:ext>
            </a:extLst>
          </p:cNvPr>
          <p:cNvSpPr/>
          <p:nvPr/>
        </p:nvSpPr>
        <p:spPr>
          <a:xfrm>
            <a:off x="12668250" y="7658100"/>
            <a:ext cx="1962150" cy="571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318</Words>
  <Application>Microsoft Office PowerPoint</Application>
  <PresentationFormat>Custom</PresentationFormat>
  <Paragraphs>67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Google Sans Text</vt:lpstr>
      <vt:lpstr>Open Sans</vt:lpstr>
      <vt:lpstr>Unbounded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Md Joynal Abedin</cp:lastModifiedBy>
  <cp:revision>3</cp:revision>
  <dcterms:created xsi:type="dcterms:W3CDTF">2025-02-17T17:20:20Z</dcterms:created>
  <dcterms:modified xsi:type="dcterms:W3CDTF">2025-02-17T18:35:18Z</dcterms:modified>
</cp:coreProperties>
</file>